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3" d="100"/>
          <a:sy n="53" d="100"/>
        </p:scale>
        <p:origin x="-1956" y="-4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xmlns=""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xmlns=""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xmlns=""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xmlns=""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xmlns=""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xmlns=""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xmlns="" id="{A139DF79-8A8F-4C2E-BEAB-97708FD2053C}"/>
              </a:ext>
            </a:extLst>
          </p:cNvPr>
          <p:cNvSpPr txBox="1"/>
          <p:nvPr/>
        </p:nvSpPr>
        <p:spPr>
          <a:xfrm>
            <a:off x="375834" y="4147108"/>
            <a:ext cx="8849532" cy="4293483"/>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ΠΑΡΝΑΜΟΣ ΤΟΥΡΙΣΤΙΚΕΣ ΥΠΗΡΕΣΙΕΣ ΟΡΓΑΝΩΣΗ ΜΕΤΑΦΟΡΩΝ ΕΜΠΟΡΙΚΕΣ ΕΚΜΕΤΑΛΛΕΥΣΗΣ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που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a:t>
            </a:r>
            <a:r>
              <a:rPr lang="el-GR" sz="1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ΚΡΗΕ5-</a:t>
            </a:r>
            <a:r>
              <a:rPr lang="el-GR" sz="14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0216971 </a:t>
            </a:r>
            <a:r>
              <a:rPr lang="el-GR" sz="1400" smtClean="0">
                <a:solidFill>
                  <a:srgbClr val="002060"/>
                </a:solidFill>
                <a:latin typeface="Verdana" panose="020B0604030504040204" pitchFamily="34" charset="0"/>
                <a:ea typeface="Verdana" panose="020B0604030504040204" pitchFamily="34" charset="0"/>
                <a:cs typeface="Verdana" panose="020B0604030504040204" pitchFamily="34" charset="0"/>
              </a:rPr>
              <a:t>είναι 40.000,00€</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xmlns=""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TotalTime>
  <Words>135</Words>
  <Application>Microsoft Office PowerPoint</Application>
  <PresentationFormat>A3 (297x420 χιλ.)</PresentationFormat>
  <Paragraphs>8</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Custom Design</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Windows User</cp:lastModifiedBy>
  <cp:revision>9</cp:revision>
  <dcterms:created xsi:type="dcterms:W3CDTF">2021-01-27T08:43:35Z</dcterms:created>
  <dcterms:modified xsi:type="dcterms:W3CDTF">2021-03-24T09:16:47Z</dcterms:modified>
</cp:coreProperties>
</file>